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7" r:id="rId3"/>
    <p:sldId id="266" r:id="rId4"/>
    <p:sldId id="271" r:id="rId5"/>
    <p:sldId id="269" r:id="rId6"/>
    <p:sldId id="264" r:id="rId7"/>
    <p:sldId id="272" r:id="rId8"/>
    <p:sldId id="267" r:id="rId9"/>
    <p:sldId id="268" r:id="rId10"/>
    <p:sldId id="270" r:id="rId11"/>
    <p:sldId id="27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CC0099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3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C1777E-AAEA-4B6B-84F8-645922D787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1656AA-71B5-46B1-BBA1-02A08A4789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D59030-CFC8-4507-B1E0-A942AD0491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8D7430-4829-4F9C-AF12-DA121924E4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609603-4FCB-4ED4-BE18-4DF56A3488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55D140-1530-477A-9103-9F8230B575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36EFC-5242-4CC5-8C8E-D7ABF0555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244021-9AA4-4FD1-BF47-FBDD0688B5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6473E3-BAA7-403C-9DC5-EC2874A117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38B4E8-BC42-4496-8511-D0B797FC25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61C96321-7830-42A5-921B-618A8003EF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A11E9DE-5FDA-4988-8281-2B707A6F5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fprather\Desktop\Prather_Fran_Intel\unit_plan\03%20The%20Times%20They%20Are%20A-Changin.wa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Assessment/Clement%20Matter%20Anticipation%20Guide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800" dirty="0" smtClean="0"/>
              <a:t>Does Matter   </a:t>
            </a:r>
            <a:br>
              <a:rPr lang="en-US" sz="4800" dirty="0" smtClean="0"/>
            </a:br>
            <a:r>
              <a:rPr lang="en-US" sz="4800" dirty="0" err="1" smtClean="0"/>
              <a:t>Matter</a:t>
            </a:r>
            <a:r>
              <a:rPr lang="en-US" sz="4800" dirty="0" smtClean="0"/>
              <a:t>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2057400"/>
            <a:ext cx="7772400" cy="1508760"/>
          </a:xfrm>
        </p:spPr>
        <p:txBody>
          <a:bodyPr/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Chris Clement</a:t>
            </a:r>
          </a:p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Unit  Portfolio Presentation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Request for Feedback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How do I help students to produce quality work?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Works Cited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Slide one picture: Detroit riot </a:t>
            </a:r>
          </a:p>
          <a:p>
            <a:pPr lvl="1"/>
            <a:r>
              <a:rPr lang="en-US" dirty="0" smtClean="0"/>
              <a:t>http://cache.eb.com/eb/image?id=71289&amp;rendTypeId=4</a:t>
            </a:r>
          </a:p>
          <a:p>
            <a:r>
              <a:rPr lang="en-US" dirty="0" smtClean="0"/>
              <a:t>Unit Summary slide: </a:t>
            </a:r>
          </a:p>
          <a:p>
            <a:pPr lvl="1"/>
            <a:r>
              <a:rPr lang="en-US" dirty="0" smtClean="0"/>
              <a:t>“The Times they are a </a:t>
            </a:r>
            <a:r>
              <a:rPr lang="en-US" dirty="0" err="1" smtClean="0"/>
              <a:t>changein</a:t>
            </a:r>
            <a:r>
              <a:rPr lang="en-US" dirty="0" smtClean="0"/>
              <a:t>’” by Bob Dylan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Unit Summary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5" name="Rectangle 15"/>
          <p:cNvSpPr>
            <a:spLocks noGrp="1" noChangeArrowheads="1"/>
          </p:cNvSpPr>
          <p:nvPr>
            <p:ph idx="1"/>
          </p:nvPr>
        </p:nvSpPr>
        <p:spPr>
          <a:xfrm>
            <a:off x="1600200" y="1447800"/>
            <a:ext cx="7162800" cy="4530725"/>
          </a:xfrm>
          <a:noFill/>
        </p:spPr>
        <p:txBody>
          <a:bodyPr>
            <a:no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3200" dirty="0" smtClean="0">
                <a:latin typeface="Tahoma" pitchFamily="34" charset="0"/>
                <a:cs typeface="Tahoma" pitchFamily="34" charset="0"/>
              </a:rPr>
              <a:t>Matter is the basic foundation of the universe. It reacts in many different ways depending on the environment it is in. You will be chemists for the next 4 weeks exploring matter and how it reacts to these different environments. You will use books as a reference, experiments, collaboration with colleagues and finally design a poster presenting your findings.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746500" y="1219200"/>
            <a:ext cx="28019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6565900" y="1219200"/>
            <a:ext cx="2667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 b="1">
              <a:solidFill>
                <a:schemeClr val="tx2"/>
              </a:solidFill>
              <a:latin typeface="Garamond" pitchFamily="18" charset="0"/>
            </a:endParaRPr>
          </a:p>
        </p:txBody>
      </p:sp>
      <p:pic>
        <p:nvPicPr>
          <p:cNvPr id="6" name="03 The Times They Are A-Changi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152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Curriculum-Framing Questions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Essential Question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4000" dirty="0" smtClean="0"/>
              <a:t> How are we affected by change?</a:t>
            </a:r>
            <a:endParaRPr lang="en-US" sz="4000" b="1" dirty="0" smtClean="0"/>
          </a:p>
          <a:p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Unit Questions</a:t>
            </a:r>
          </a:p>
          <a:p>
            <a:pPr lvl="1"/>
            <a:r>
              <a:rPr lang="en-US" sz="2000" dirty="0" smtClean="0"/>
              <a:t> </a:t>
            </a:r>
            <a:r>
              <a:rPr lang="en-US" sz="3200" dirty="0" smtClean="0"/>
              <a:t>What causes change in physical and chemical properties of matter?</a:t>
            </a:r>
          </a:p>
          <a:p>
            <a:pPr lvl="1"/>
            <a:r>
              <a:rPr lang="en-US" sz="3200" dirty="0" smtClean="0"/>
              <a:t>What does matter look like as a result of these changes?</a:t>
            </a:r>
          </a:p>
          <a:p>
            <a:pPr lvl="1"/>
            <a:r>
              <a:rPr lang="en-US" sz="3200" dirty="0" smtClean="0"/>
              <a:t>What happens at the particle level before, during and after a change?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Curriculum Framing Questions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Content Questions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 we find out what substances are in the mystery mixture?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 we explain the behavior of particles in gasses?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kinetic energy of particles change the substance?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the energy of particles transfer to other particles?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What happens to energy during phase change?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phase change happen?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What are chemical properties? What are physical properties?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How do we classify matter?</a:t>
            </a:r>
            <a:endParaRPr lang="en-US" sz="34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Does Matter….matter? Project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600200"/>
            <a:ext cx="7239000" cy="1066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344488" algn="l"/>
              </a:tabLst>
            </a:pPr>
            <a:r>
              <a:rPr lang="en-US" dirty="0" smtClean="0">
                <a:latin typeface="Tahoma" pitchFamily="34" charset="0"/>
                <a:cs typeface="Tahoma" pitchFamily="34" charset="0"/>
              </a:rPr>
              <a:t>This project will help my students develop 21</a:t>
            </a:r>
            <a:r>
              <a:rPr lang="en-US" baseline="30000" dirty="0" smtClean="0">
                <a:latin typeface="Tahoma" pitchFamily="34" charset="0"/>
                <a:cs typeface="Tahoma" pitchFamily="34" charset="0"/>
              </a:rPr>
              <a:t>st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century skills through: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524000" y="2667000"/>
            <a:ext cx="7239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Collaboration </a:t>
            </a:r>
            <a:r>
              <a:rPr lang="en-US" sz="2400" dirty="0">
                <a:solidFill>
                  <a:schemeClr val="tx2"/>
                </a:solidFill>
              </a:rPr>
              <a:t>with peers.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accuracy and relevance of the information.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relevance of music/pictures to their topic.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Composition/creation of a poster to communicate their learning.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spcBef>
                <a:spcPct val="50000"/>
              </a:spcBef>
            </a:pP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73152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Gauging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Student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Needs Assessment</a:t>
            </a:r>
          </a:p>
        </p:txBody>
      </p:sp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1371600" y="1600200"/>
            <a:ext cx="71628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Purpose of the </a:t>
            </a:r>
            <a:r>
              <a:rPr lang="en-US" b="1" dirty="0" smtClean="0">
                <a:latin typeface="Tahoma" pitchFamily="34" charset="0"/>
                <a:cs typeface="Tahoma" pitchFamily="34" charset="0"/>
              </a:rPr>
              <a:t>Anticipation Guide Pre-Assessment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cs typeface="Tahoma" pitchFamily="34" charset="0"/>
              </a:rPr>
              <a:t>To gather information about what students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think about the Essential and Unit questions </a:t>
            </a:r>
            <a:r>
              <a:rPr lang="en-US" dirty="0"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related to the content—to activate their prior knowledge and stimulate interest in the topic.</a:t>
            </a:r>
          </a:p>
          <a:p>
            <a:pPr lvl="1"/>
            <a:endParaRPr lang="en-US" b="1" dirty="0" smtClean="0">
              <a:latin typeface="+mn-lt"/>
            </a:endParaRPr>
          </a:p>
          <a:p>
            <a:pPr lvl="1"/>
            <a:r>
              <a:rPr lang="en-US" b="1" dirty="0" smtClean="0">
                <a:latin typeface="Tahoma" pitchFamily="34" charset="0"/>
                <a:cs typeface="Tahoma" pitchFamily="34" charset="0"/>
              </a:rPr>
              <a:t>Purpose of the K-W-L Pre-Assessment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To determine student prior knowledge regarding unit content</a:t>
            </a:r>
          </a:p>
          <a:p>
            <a:pPr lvl="1"/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What I want to learn from my students?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What do students know about matter? </a:t>
            </a:r>
          </a:p>
          <a:p>
            <a:pPr lvl="1"/>
            <a:endParaRPr lang="en-US" b="1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How I have tried to promote higher-order thinking?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The anticipation guide asks students to evaluate, apply, and judge based on their own opinions and experiences. The K-W-L chart will be used to help students determine what they need to research about their topics.</a:t>
            </a:r>
          </a:p>
          <a:p>
            <a:pPr lvl="1"/>
            <a:endParaRPr lang="en-US" b="1" dirty="0">
              <a:latin typeface="Garamond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</a:rPr>
              <a:t>Gauging Student Needs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83156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b="1" dirty="0" smtClean="0">
                <a:latin typeface="Tahoma" pitchFamily="34" charset="0"/>
                <a:cs typeface="Tahoma" pitchFamily="34" charset="0"/>
              </a:rPr>
              <a:t>How the assessment information helps me and my students plan for upcoming activities in the unit?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If students do not have any knowledge of the topic, I will know if I need to direct them to specific websites rather than allow them to search for information without guidance.</a:t>
            </a: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Students will be able to use the K-W-L to create questions for research and to gauge their own learning.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543800" cy="1143000"/>
          </a:xfrm>
          <a:noFill/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My Goals for the Course</a:t>
            </a:r>
          </a:p>
        </p:txBody>
      </p:sp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Help students understand matter is everywhere and changes depending on the environment.</a:t>
            </a:r>
          </a:p>
          <a:p>
            <a:pPr eaLnBrk="1" hangingPunct="1"/>
            <a:r>
              <a:rPr lang="en-US" sz="2800" dirty="0" smtClean="0"/>
              <a:t>Help students evaluate their methods using the inquiry process?</a:t>
            </a:r>
          </a:p>
          <a:p>
            <a:pPr eaLnBrk="1" hangingPunct="1"/>
            <a:r>
              <a:rPr lang="en-US" sz="2800" dirty="0" smtClean="0"/>
              <a:t>Help each student to produce a quality final project.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3152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Goals for My Students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371600"/>
            <a:ext cx="72390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To think like Chemist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Exploring multiple causes of change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Compare results multiple activities.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Identifying  and record the immediate effects of activities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Understand what is happening at the particle level</a:t>
            </a:r>
          </a:p>
          <a:p>
            <a:pPr eaLnBrk="1" hangingPunct="1"/>
            <a:r>
              <a:rPr lang="en-US" sz="2400" dirty="0" smtClean="0"/>
              <a:t>To improve their technology and research skills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Asking questions about reliability and accuracy results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Learning to download pictures and appropriate information from the internet.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To keep a notebook with showing the learning they have achieved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1360</TotalTime>
  <Words>550</Words>
  <Application>Microsoft Office PowerPoint</Application>
  <PresentationFormat>On-screen Show (4:3)</PresentationFormat>
  <Paragraphs>64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Metro</vt:lpstr>
      <vt:lpstr>Does Matter    Matter?</vt:lpstr>
      <vt:lpstr>Unit Summary</vt:lpstr>
      <vt:lpstr>Curriculum-Framing Questions</vt:lpstr>
      <vt:lpstr>Curriculum Framing Questions</vt:lpstr>
      <vt:lpstr>Does Matter….matter? Project</vt:lpstr>
      <vt:lpstr>Gauging Student Needs Assessment</vt:lpstr>
      <vt:lpstr>Gauging Student Needs Assessment</vt:lpstr>
      <vt:lpstr>My Goals for the Course</vt:lpstr>
      <vt:lpstr>Goals for My Students </vt:lpstr>
      <vt:lpstr>Request for Feedback</vt:lpstr>
      <vt:lpstr>Works Cited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it possible to conquer the impossible?</dc:title>
  <dc:creator>cbaker1X</dc:creator>
  <cp:lastModifiedBy>default</cp:lastModifiedBy>
  <cp:revision>39</cp:revision>
  <dcterms:created xsi:type="dcterms:W3CDTF">2006-09-14T16:17:37Z</dcterms:created>
  <dcterms:modified xsi:type="dcterms:W3CDTF">2010-06-24T18:14:37Z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ct Phase">
    <vt:lpwstr>Module 2</vt:lpwstr>
  </property>
</Properties>
</file>